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54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4324</TotalTime>
  <Words>735</Words>
  <Application>Microsoft Office PowerPoint</Application>
  <PresentationFormat>On-screen Show (16:9)</PresentationFormat>
  <Paragraphs>107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Georgia</vt:lpstr>
      <vt:lpstr>Calibri</vt:lpstr>
      <vt:lpstr>Lato</vt:lpstr>
      <vt:lpstr>Arial</vt:lpstr>
      <vt:lpstr>Raleway</vt:lpstr>
      <vt:lpstr>Simple Light</vt:lpstr>
      <vt:lpstr>Swiss</vt:lpstr>
      <vt:lpstr>swiss-2</vt:lpstr>
      <vt:lpstr>Protecting Illinois’s Environment</vt:lpstr>
      <vt:lpstr>PowerPoint Presentation</vt:lpstr>
      <vt:lpstr>Lead Affiliates </vt:lpstr>
      <vt:lpstr>PowerPoint Presentation</vt:lpstr>
      <vt:lpstr>PowerPoint Presentation</vt:lpstr>
      <vt:lpstr>Clean Jobs Reports</vt:lpstr>
      <vt:lpstr>Clean Energy Jobs Act</vt:lpstr>
      <vt:lpstr>Flint Drinking Water Crisis</vt:lpstr>
      <vt:lpstr>HB3035</vt:lpstr>
      <vt:lpstr>Clean Energy</vt:lpstr>
      <vt:lpstr>Clean Energy </vt:lpstr>
      <vt:lpstr>Conservation</vt:lpstr>
      <vt:lpstr>Sustainable Agriculture</vt:lpstr>
      <vt:lpstr>Water</vt:lpstr>
      <vt:lpstr>Waste</vt:lpstr>
      <vt:lpstr>Toxics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Walling</dc:creator>
  <cp:lastModifiedBy>Jennifer Walling</cp:lastModifiedBy>
  <cp:revision>10</cp:revision>
  <dcterms:modified xsi:type="dcterms:W3CDTF">2019-07-22T18:19:20Z</dcterms:modified>
</cp:coreProperties>
</file>